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82"/>
    <p:restoredTop sz="94701"/>
  </p:normalViewPr>
  <p:slideViewPr>
    <p:cSldViewPr snapToGrid="0" snapToObjects="1">
      <p:cViewPr varScale="1">
        <p:scale>
          <a:sx n="201" d="100"/>
          <a:sy n="201" d="100"/>
        </p:scale>
        <p:origin x="21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0C1B16-6BBB-F243-9372-505CCF176EA0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FB8B34-9201-6442-8D39-FEFF627622C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651502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B8B34-9201-6442-8D39-FEFF627622CD}" type="slidenum">
              <a:rPr lang="en-VN" smtClean="0"/>
              <a:t>1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605516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B8B34-9201-6442-8D39-FEFF627622CD}" type="slidenum">
              <a:rPr lang="en-VN" smtClean="0"/>
              <a:t>2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312528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B8B34-9201-6442-8D39-FEFF627622CD}" type="slidenum">
              <a:rPr lang="en-VN" smtClean="0"/>
              <a:t>3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76559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B8B34-9201-6442-8D39-FEFF627622CD}" type="slidenum">
              <a:rPr lang="en-VN" smtClean="0"/>
              <a:t>4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320231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B8B34-9201-6442-8D39-FEFF627622CD}" type="slidenum">
              <a:rPr lang="en-VN" smtClean="0"/>
              <a:t>5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327135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FB8B34-9201-6442-8D39-FEFF627622CD}" type="slidenum">
              <a:rPr lang="en-VN" smtClean="0"/>
              <a:t>6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189549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80C13-1ABE-904F-9293-65931F6BF4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B9AE1C-F2DB-5441-B599-8990940BFF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3FAB8-BD79-F047-BEC8-87F626ACB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C490B-EA8B-D545-A69F-6F2B56FB7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243CE-D446-4F4D-BA12-622081883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946969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A2D9F-0ADF-2A4B-9CD8-80AB7DE6A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208DDC-6B7C-DC4F-A49C-70635EF9DD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A6F4AB-721E-DE41-87AE-CFE52072A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287F1-4DF1-894C-BB95-FBCF67C20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8C972-4ADB-8648-98FB-EA0F52EC8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579815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B26455-C45F-CE4B-A10E-9200300120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8F1FA3-3F0F-8F4E-A03E-9F5CE7DA39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528C3-D656-6B4D-8434-68A06A382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4535F5-EF2D-ED41-B3F7-40688FAC5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79D99-3CDC-EC4D-BC13-BD849E1F5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428924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57BF3-C9C2-1C4F-A38F-3306A05EB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528B5-B09D-054D-9231-D6F2832C5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C30E7-EC51-3246-B139-06B89C36E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36834-8CE7-6B47-ADC4-E7407A9E5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6F0C4-C004-354B-A8FB-B28B3D1BF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565083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92A51-9D1C-3D4C-946A-334B33FE6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1AD62-38C7-0549-BBFC-8CE6019CD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77A0F1-1115-C348-B31B-44C641EFD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A4E9B-AA38-FE45-BD69-5C098C7DC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0682A-ECA7-D54D-8361-86015637A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012119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0CAAE-8F8B-2641-8C0A-87526736A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50BC6-6619-2240-81B7-6E5B289A68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6EF7F9-871A-9640-8CFF-FCD068A10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9E352-CDD1-6241-BDF1-D737A1D5C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56BDB3-337F-034A-8DF4-9928E828D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23A770-5F9F-9348-A154-2ACE7D82F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23060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88D1C-97A1-DB49-944B-14003B10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8ED551-09CB-C149-A081-133D5401D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5E8CC0-EA25-DB41-9033-CD2C3415B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DD294F-945B-E54F-872A-BF07F1B962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10AC10-76D8-6044-B8EA-A63D85665E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269B09-4AFD-DC43-A672-12F3A217A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DDBB39-5614-924A-B7C9-A7CD58E7E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C8BA4F-74FB-A243-A1C9-6B711981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400156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850CD-460F-2C4D-B8B7-FC7413E4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39BDE0-91D3-7D44-8421-1E6BED5A8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332AA4-DBB0-534B-BB81-59C1587B8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4C625B-3DBB-FB42-9964-601C8141A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57825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C0FEA9-A8FA-9A42-A954-61A1F3CEA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68202C-866B-D948-9168-5EA56944B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06FC5-ADB6-0547-9A9B-B257DFE3C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255674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0B1B2-ABA7-7446-BD91-483248837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127BF-FFF5-2342-9521-BD6C80A47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D69D3-3DD8-7648-A531-9FC1F1CA4A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BF34B9-5B84-C042-AB16-B9C429E8A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A23FC7-8352-C343-8273-B89B1B05A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0FBE7-CF76-3648-8405-93A8176EA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717719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45190-096F-4948-A876-C2911017F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E3D76B-50A4-8745-9222-94BD936D79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AC1E3-93AC-1C41-929F-93E87A8544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4D48ED-3AED-7043-9CB7-DE3C2DD06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309A56-8CE5-724B-BCC3-FDDC68F6D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949092-FE98-8342-8952-21F4F4E1E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078780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584E6D-8B0D-4841-A4B4-54428D997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1B581-32FF-6F44-9138-C0AB02ADA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B6F7E-ACB8-FC40-8C79-B1D4D43D1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6B5583-B5A9-F644-9DCC-AE484F8B51DC}" type="datetimeFigureOut">
              <a:rPr lang="en-VN" smtClean="0"/>
              <a:t>06/04/2022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9F804-AAA3-5448-B3DC-1F231CE68D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6B4074-A66C-0C40-99D4-3A2561534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0B7CEE-E11F-F746-A080-B3B6F1FCC42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971098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F8D36A-CC1B-6447-901D-8C396AD05D71}"/>
              </a:ext>
            </a:extLst>
          </p:cNvPr>
          <p:cNvSpPr txBox="1"/>
          <p:nvPr/>
        </p:nvSpPr>
        <p:spPr>
          <a:xfrm>
            <a:off x="279399" y="927100"/>
            <a:ext cx="48133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8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SwiftUI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3B505C-3545-FF42-810D-3603D997F865}"/>
              </a:ext>
            </a:extLst>
          </p:cNvPr>
          <p:cNvSpPr txBox="1"/>
          <p:nvPr/>
        </p:nvSpPr>
        <p:spPr>
          <a:xfrm>
            <a:off x="279399" y="2674481"/>
            <a:ext cx="54927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7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Màn hình Welcome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34066D6-C83E-3442-9999-F9637076A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9515" y="1016000"/>
            <a:ext cx="2432050" cy="5261866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62F24E-9DFF-9E4A-BF15-E75CA1D045C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988175" y="1016000"/>
            <a:ext cx="2432050" cy="5261865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039815-2B79-F24B-B584-AA3A3537EB1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575800" y="1016000"/>
            <a:ext cx="2432050" cy="5261865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268F0B43-25CD-A448-845D-0B8CFCED44A5}"/>
              </a:ext>
            </a:extLst>
          </p:cNvPr>
          <p:cNvGrpSpPr/>
          <p:nvPr/>
        </p:nvGrpSpPr>
        <p:grpSpPr>
          <a:xfrm>
            <a:off x="355601" y="4838482"/>
            <a:ext cx="3691730" cy="1900000"/>
            <a:chOff x="355601" y="4838482"/>
            <a:chExt cx="3691730" cy="1900000"/>
          </a:xfrm>
        </p:grpSpPr>
        <p:pic>
          <p:nvPicPr>
            <p:cNvPr id="12" name="Picture 11" descr="A picture containing person, wall, indoor, person&#10;&#10;Description automatically generated">
              <a:extLst>
                <a:ext uri="{FF2B5EF4-FFF2-40B4-BE49-F238E27FC236}">
                  <a16:creationId xmlns:a16="http://schemas.microsoft.com/office/drawing/2014/main" id="{F9C050B5-6E81-0744-A034-41DAD26D4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1218" t="13066" r="19544"/>
            <a:stretch/>
          </p:blipFill>
          <p:spPr>
            <a:xfrm>
              <a:off x="355601" y="4997931"/>
              <a:ext cx="1540456" cy="1529869"/>
            </a:xfrm>
            <a:prstGeom prst="ellipse">
              <a:avLst/>
            </a:prstGeom>
            <a:ln>
              <a:solidFill>
                <a:schemeClr val="bg1"/>
              </a:solidFill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EAB866B-E32B-2F4C-8A96-15807E599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t="344" b="344"/>
            <a:stretch/>
          </p:blipFill>
          <p:spPr>
            <a:xfrm>
              <a:off x="2134183" y="4838482"/>
              <a:ext cx="1913148" cy="1900000"/>
            </a:xfrm>
            <a:prstGeom prst="ellipse">
              <a:avLst/>
            </a:prstGeom>
            <a:ln>
              <a:noFill/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73503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F8D36A-CC1B-6447-901D-8C396AD05D71}"/>
              </a:ext>
            </a:extLst>
          </p:cNvPr>
          <p:cNvSpPr txBox="1"/>
          <p:nvPr/>
        </p:nvSpPr>
        <p:spPr>
          <a:xfrm>
            <a:off x="88899" y="2559050"/>
            <a:ext cx="90868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8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Demo sản phẩm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68F0B43-25CD-A448-845D-0B8CFCED44A5}"/>
              </a:ext>
            </a:extLst>
          </p:cNvPr>
          <p:cNvGrpSpPr/>
          <p:nvPr/>
        </p:nvGrpSpPr>
        <p:grpSpPr>
          <a:xfrm>
            <a:off x="355601" y="4838482"/>
            <a:ext cx="3691730" cy="1900000"/>
            <a:chOff x="355601" y="4838482"/>
            <a:chExt cx="3691730" cy="1900000"/>
          </a:xfrm>
        </p:grpSpPr>
        <p:pic>
          <p:nvPicPr>
            <p:cNvPr id="12" name="Picture 11" descr="A picture containing person, wall, indoor, person&#10;&#10;Description automatically generated">
              <a:extLst>
                <a:ext uri="{FF2B5EF4-FFF2-40B4-BE49-F238E27FC236}">
                  <a16:creationId xmlns:a16="http://schemas.microsoft.com/office/drawing/2014/main" id="{F9C050B5-6E81-0744-A034-41DAD26D4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1218" t="13066" r="19544"/>
            <a:stretch/>
          </p:blipFill>
          <p:spPr>
            <a:xfrm>
              <a:off x="355601" y="4997931"/>
              <a:ext cx="1540456" cy="1529869"/>
            </a:xfrm>
            <a:prstGeom prst="ellipse">
              <a:avLst/>
            </a:prstGeom>
            <a:ln>
              <a:solidFill>
                <a:schemeClr val="bg1"/>
              </a:solidFill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EAB866B-E32B-2F4C-8A96-15807E599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344" b="344"/>
            <a:stretch/>
          </p:blipFill>
          <p:spPr>
            <a:xfrm>
              <a:off x="2134183" y="4838482"/>
              <a:ext cx="1913148" cy="1900000"/>
            </a:xfrm>
            <a:prstGeom prst="ellipse">
              <a:avLst/>
            </a:prstGeom>
            <a:ln>
              <a:noFill/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1560897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F8D36A-CC1B-6447-901D-8C396AD05D71}"/>
              </a:ext>
            </a:extLst>
          </p:cNvPr>
          <p:cNvSpPr txBox="1"/>
          <p:nvPr/>
        </p:nvSpPr>
        <p:spPr>
          <a:xfrm>
            <a:off x="596899" y="1860069"/>
            <a:ext cx="1115695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VN" sz="8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Cảm ơn cả nhà đã quan tâm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68F0B43-25CD-A448-845D-0B8CFCED44A5}"/>
              </a:ext>
            </a:extLst>
          </p:cNvPr>
          <p:cNvGrpSpPr/>
          <p:nvPr/>
        </p:nvGrpSpPr>
        <p:grpSpPr>
          <a:xfrm>
            <a:off x="355601" y="4838482"/>
            <a:ext cx="3691730" cy="1900000"/>
            <a:chOff x="355601" y="4838482"/>
            <a:chExt cx="3691730" cy="1900000"/>
          </a:xfrm>
        </p:grpSpPr>
        <p:pic>
          <p:nvPicPr>
            <p:cNvPr id="12" name="Picture 11" descr="A picture containing person, wall, indoor, person&#10;&#10;Description automatically generated">
              <a:extLst>
                <a:ext uri="{FF2B5EF4-FFF2-40B4-BE49-F238E27FC236}">
                  <a16:creationId xmlns:a16="http://schemas.microsoft.com/office/drawing/2014/main" id="{F9C050B5-6E81-0744-A034-41DAD26D4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1218" t="13066" r="19544"/>
            <a:stretch/>
          </p:blipFill>
          <p:spPr>
            <a:xfrm>
              <a:off x="355601" y="4997931"/>
              <a:ext cx="1540456" cy="1529869"/>
            </a:xfrm>
            <a:prstGeom prst="ellipse">
              <a:avLst/>
            </a:prstGeom>
            <a:ln>
              <a:solidFill>
                <a:schemeClr val="bg1"/>
              </a:solidFill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EAB866B-E32B-2F4C-8A96-15807E599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344" b="344"/>
            <a:stretch/>
          </p:blipFill>
          <p:spPr>
            <a:xfrm>
              <a:off x="2134183" y="4838482"/>
              <a:ext cx="1913148" cy="1900000"/>
            </a:xfrm>
            <a:prstGeom prst="ellipse">
              <a:avLst/>
            </a:prstGeom>
            <a:ln>
              <a:noFill/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90201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F8D36A-CC1B-6447-901D-8C396AD05D71}"/>
              </a:ext>
            </a:extLst>
          </p:cNvPr>
          <p:cNvSpPr txBox="1"/>
          <p:nvPr/>
        </p:nvSpPr>
        <p:spPr>
          <a:xfrm>
            <a:off x="279399" y="927100"/>
            <a:ext cx="481330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8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SwiftUI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3B505C-3545-FF42-810D-3603D997F865}"/>
              </a:ext>
            </a:extLst>
          </p:cNvPr>
          <p:cNvSpPr txBox="1"/>
          <p:nvPr/>
        </p:nvSpPr>
        <p:spPr>
          <a:xfrm>
            <a:off x="279399" y="2674481"/>
            <a:ext cx="54927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7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Splash Screen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134066D6-C83E-3442-9999-F9637076A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9515" y="1016000"/>
            <a:ext cx="2432050" cy="5261866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62F24E-9DFF-9E4A-BF15-E75CA1D045C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988175" y="1016000"/>
            <a:ext cx="2432050" cy="5261865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039815-2B79-F24B-B584-AA3A3537EB1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9575800" y="1016000"/>
            <a:ext cx="2432050" cy="5261865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268F0B43-25CD-A448-845D-0B8CFCED44A5}"/>
              </a:ext>
            </a:extLst>
          </p:cNvPr>
          <p:cNvGrpSpPr/>
          <p:nvPr/>
        </p:nvGrpSpPr>
        <p:grpSpPr>
          <a:xfrm>
            <a:off x="355601" y="4838482"/>
            <a:ext cx="3691730" cy="1900000"/>
            <a:chOff x="355601" y="4838482"/>
            <a:chExt cx="3691730" cy="1900000"/>
          </a:xfrm>
        </p:grpSpPr>
        <p:pic>
          <p:nvPicPr>
            <p:cNvPr id="12" name="Picture 11" descr="A picture containing person, wall, indoor, person&#10;&#10;Description automatically generated">
              <a:extLst>
                <a:ext uri="{FF2B5EF4-FFF2-40B4-BE49-F238E27FC236}">
                  <a16:creationId xmlns:a16="http://schemas.microsoft.com/office/drawing/2014/main" id="{F9C050B5-6E81-0744-A034-41DAD26D4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31218" t="13066" r="19544"/>
            <a:stretch/>
          </p:blipFill>
          <p:spPr>
            <a:xfrm>
              <a:off x="355601" y="4997931"/>
              <a:ext cx="1540456" cy="1529869"/>
            </a:xfrm>
            <a:prstGeom prst="ellipse">
              <a:avLst/>
            </a:prstGeom>
            <a:ln>
              <a:solidFill>
                <a:schemeClr val="bg1"/>
              </a:solidFill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EAB866B-E32B-2F4C-8A96-15807E599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t="344" b="344"/>
            <a:stretch/>
          </p:blipFill>
          <p:spPr>
            <a:xfrm>
              <a:off x="2134183" y="4838482"/>
              <a:ext cx="1913148" cy="1900000"/>
            </a:xfrm>
            <a:prstGeom prst="ellipse">
              <a:avLst/>
            </a:prstGeom>
            <a:ln>
              <a:noFill/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82140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F8D36A-CC1B-6447-901D-8C396AD05D71}"/>
              </a:ext>
            </a:extLst>
          </p:cNvPr>
          <p:cNvSpPr txBox="1"/>
          <p:nvPr/>
        </p:nvSpPr>
        <p:spPr>
          <a:xfrm>
            <a:off x="88899" y="2559050"/>
            <a:ext cx="90868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8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Output demo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68F0B43-25CD-A448-845D-0B8CFCED44A5}"/>
              </a:ext>
            </a:extLst>
          </p:cNvPr>
          <p:cNvGrpSpPr/>
          <p:nvPr/>
        </p:nvGrpSpPr>
        <p:grpSpPr>
          <a:xfrm>
            <a:off x="355601" y="4838482"/>
            <a:ext cx="3691730" cy="1900000"/>
            <a:chOff x="355601" y="4838482"/>
            <a:chExt cx="3691730" cy="1900000"/>
          </a:xfrm>
        </p:grpSpPr>
        <p:pic>
          <p:nvPicPr>
            <p:cNvPr id="12" name="Picture 11" descr="A picture containing person, wall, indoor, person&#10;&#10;Description automatically generated">
              <a:extLst>
                <a:ext uri="{FF2B5EF4-FFF2-40B4-BE49-F238E27FC236}">
                  <a16:creationId xmlns:a16="http://schemas.microsoft.com/office/drawing/2014/main" id="{F9C050B5-6E81-0744-A034-41DAD26D4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1218" t="13066" r="19544"/>
            <a:stretch/>
          </p:blipFill>
          <p:spPr>
            <a:xfrm>
              <a:off x="355601" y="4997931"/>
              <a:ext cx="1540456" cy="1529869"/>
            </a:xfrm>
            <a:prstGeom prst="ellipse">
              <a:avLst/>
            </a:prstGeom>
            <a:ln>
              <a:solidFill>
                <a:schemeClr val="bg1"/>
              </a:solidFill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EAB866B-E32B-2F4C-8A96-15807E599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344" b="344"/>
            <a:stretch/>
          </p:blipFill>
          <p:spPr>
            <a:xfrm>
              <a:off x="2134183" y="4838482"/>
              <a:ext cx="1913148" cy="1900000"/>
            </a:xfrm>
            <a:prstGeom prst="ellipse">
              <a:avLst/>
            </a:prstGeom>
            <a:ln>
              <a:noFill/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81836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F8D36A-CC1B-6447-901D-8C396AD05D71}"/>
              </a:ext>
            </a:extLst>
          </p:cNvPr>
          <p:cNvSpPr txBox="1"/>
          <p:nvPr/>
        </p:nvSpPr>
        <p:spPr>
          <a:xfrm>
            <a:off x="596899" y="1860069"/>
            <a:ext cx="1115695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VN" sz="8000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Thanks for watching this video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68F0B43-25CD-A448-845D-0B8CFCED44A5}"/>
              </a:ext>
            </a:extLst>
          </p:cNvPr>
          <p:cNvGrpSpPr/>
          <p:nvPr/>
        </p:nvGrpSpPr>
        <p:grpSpPr>
          <a:xfrm>
            <a:off x="355601" y="4838482"/>
            <a:ext cx="3691730" cy="1900000"/>
            <a:chOff x="355601" y="4838482"/>
            <a:chExt cx="3691730" cy="1900000"/>
          </a:xfrm>
        </p:grpSpPr>
        <p:pic>
          <p:nvPicPr>
            <p:cNvPr id="12" name="Picture 11" descr="A picture containing person, wall, indoor, person&#10;&#10;Description automatically generated">
              <a:extLst>
                <a:ext uri="{FF2B5EF4-FFF2-40B4-BE49-F238E27FC236}">
                  <a16:creationId xmlns:a16="http://schemas.microsoft.com/office/drawing/2014/main" id="{F9C050B5-6E81-0744-A034-41DAD26D4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1218" t="13066" r="19544"/>
            <a:stretch/>
          </p:blipFill>
          <p:spPr>
            <a:xfrm>
              <a:off x="355601" y="4997931"/>
              <a:ext cx="1540456" cy="1529869"/>
            </a:xfrm>
            <a:prstGeom prst="ellipse">
              <a:avLst/>
            </a:prstGeom>
            <a:ln>
              <a:solidFill>
                <a:schemeClr val="bg1"/>
              </a:solidFill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EAB866B-E32B-2F4C-8A96-15807E599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344" b="344"/>
            <a:stretch/>
          </p:blipFill>
          <p:spPr>
            <a:xfrm>
              <a:off x="2134183" y="4838482"/>
              <a:ext cx="1913148" cy="1900000"/>
            </a:xfrm>
            <a:prstGeom prst="ellipse">
              <a:avLst/>
            </a:prstGeom>
            <a:ln>
              <a:noFill/>
            </a:ln>
            <a:effectLst>
              <a:outerShdw blurRad="163360" dist="66865" sx="97000" sy="97000" algn="ctr" rotWithShape="0">
                <a:schemeClr val="tx1">
                  <a:lumMod val="85000"/>
                  <a:lumOff val="15000"/>
                </a:scheme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4270963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30</Words>
  <Application>Microsoft Macintosh PowerPoint</Application>
  <PresentationFormat>Widescreen</PresentationFormat>
  <Paragraphs>14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Nguyễn Đức Hoàng</dc:creator>
  <cp:lastModifiedBy>Nguyễn Đức Hoàng</cp:lastModifiedBy>
  <cp:revision>12</cp:revision>
  <dcterms:created xsi:type="dcterms:W3CDTF">2022-04-05T04:26:23Z</dcterms:created>
  <dcterms:modified xsi:type="dcterms:W3CDTF">2022-04-06T00:36:10Z</dcterms:modified>
</cp:coreProperties>
</file>

<file path=docProps/thumbnail.jpeg>
</file>